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80" r:id="rId2"/>
    <p:sldMasterId id="2147483906" r:id="rId3"/>
    <p:sldMasterId id="2147483963" r:id="rId4"/>
    <p:sldMasterId id="2147484034" r:id="rId5"/>
    <p:sldMasterId id="2147484046" r:id="rId6"/>
    <p:sldMasterId id="2147484057" r:id="rId7"/>
  </p:sldMasterIdLst>
  <p:notesMasterIdLst>
    <p:notesMasterId r:id="rId23"/>
  </p:notesMasterIdLst>
  <p:sldIdLst>
    <p:sldId id="319" r:id="rId8"/>
    <p:sldId id="258" r:id="rId9"/>
    <p:sldId id="382" r:id="rId10"/>
    <p:sldId id="398" r:id="rId11"/>
    <p:sldId id="325" r:id="rId12"/>
    <p:sldId id="404" r:id="rId13"/>
    <p:sldId id="403" r:id="rId14"/>
    <p:sldId id="401" r:id="rId15"/>
    <p:sldId id="402" r:id="rId16"/>
    <p:sldId id="405" r:id="rId17"/>
    <p:sldId id="408" r:id="rId18"/>
    <p:sldId id="393" r:id="rId19"/>
    <p:sldId id="407" r:id="rId20"/>
    <p:sldId id="274" r:id="rId21"/>
    <p:sldId id="38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2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FF50-1B0F-4A76-B47B-78B1F20D41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3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8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55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0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55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4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42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36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56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05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4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54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1142997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04452342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48815714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80856311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28868037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0420584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242930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3375984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96846126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5787354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7347575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1310006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8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22" y="0"/>
            <a:ext cx="12193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8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8003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ết Kế Nền Vườn Mùa Thu, Phim Hoạt Hình, Mùa Thu, Vườn Hình nền Vector để 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7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3632" y="1638821"/>
            <a:ext cx="1123717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0ACF-9DF6-49F2-B136-DD12683B93B4}"/>
              </a:ext>
            </a:extLst>
          </p:cNvPr>
          <p:cNvSpPr txBox="1"/>
          <p:nvPr/>
        </p:nvSpPr>
        <p:spPr>
          <a:xfrm>
            <a:off x="2016369" y="167762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kyõ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khoûi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chaùy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724D8-05CD-4AFF-95E8-F262BB62C13E}"/>
              </a:ext>
            </a:extLst>
          </p:cNvPr>
          <p:cNvSpPr txBox="1"/>
          <p:nvPr/>
        </p:nvSpPr>
        <p:spPr>
          <a:xfrm>
            <a:off x="304800" y="5874630"/>
            <a:ext cx="11938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Söû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duïng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caàu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thang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boä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tuyeät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ñoái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khoâng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söû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duïng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caàu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thang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maùy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CEF3C-CAA7-433B-9AD0-944F930AA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5" y="865157"/>
            <a:ext cx="6386732" cy="46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5630-8D3F-4164-87CD-66564E4D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F1906DEC-F088-4BCD-8C4B-E243106551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38425"/>
          </a:xfrm>
        </p:spPr>
      </p:pic>
    </p:spTree>
    <p:extLst>
      <p:ext uri="{BB962C8B-B14F-4D97-AF65-F5344CB8AC3E}">
        <p14:creationId xmlns:p14="http://schemas.microsoft.com/office/powerpoint/2010/main" val="13290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576A8B-07B3-4694-9E27-20092715B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0" t="65096" r="8939" b="17944"/>
          <a:stretch/>
        </p:blipFill>
        <p:spPr>
          <a:xfrm>
            <a:off x="943378" y="910882"/>
            <a:ext cx="10530917" cy="5757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164415-B5B8-471B-8C0C-86C34E410949}"/>
              </a:ext>
            </a:extLst>
          </p:cNvPr>
          <p:cNvSpPr txBox="1"/>
          <p:nvPr/>
        </p:nvSpPr>
        <p:spPr>
          <a:xfrm>
            <a:off x="295423" y="326107"/>
            <a:ext cx="11366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2.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Duøng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baêng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daùn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caù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nhaân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baêng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boù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nhöõng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veát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thöông</a:t>
            </a:r>
            <a:r>
              <a:rPr lang="en-US" sz="3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VNI-Avo" pitchFamily="2" charset="0"/>
              </a:rPr>
              <a:t>nhoû</a:t>
            </a:r>
            <a:endParaRPr lang="en-US" sz="3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B03C1-2111-40A2-80DF-2212D10FD2C0}"/>
              </a:ext>
            </a:extLst>
          </p:cNvPr>
          <p:cNvSpPr/>
          <p:nvPr/>
        </p:nvSpPr>
        <p:spPr>
          <a:xfrm>
            <a:off x="1125415" y="1464880"/>
            <a:ext cx="1997613" cy="8422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9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2D4CF37C-411C-490C-ADDA-9FD9DFA9E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24" y="477798"/>
            <a:ext cx="10638752" cy="21047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5E2A5-1D3C-40AB-818B-42E114D9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7" y="2404942"/>
            <a:ext cx="2648355" cy="446728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E402A06-4800-4B05-B7CA-FF8EAC468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32" y="2404942"/>
            <a:ext cx="2688368" cy="4295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2FC23-19E9-4540-9710-B52633D01543}"/>
              </a:ext>
            </a:extLst>
          </p:cNvPr>
          <p:cNvSpPr txBox="1"/>
          <p:nvPr/>
        </p:nvSpPr>
        <p:spPr>
          <a:xfrm>
            <a:off x="1152986" y="920715"/>
            <a:ext cx="9886027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Phaûi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caån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thaän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khi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söû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duïng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nhöõng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vaät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duïng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sinh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hoaït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ñeå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phoøng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traùnh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tai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naïn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thöông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D1C24"/>
                </a:solidFill>
                <a:latin typeface="VNI-Avo" pitchFamily="2" charset="0"/>
              </a:rPr>
              <a:t>tích</a:t>
            </a:r>
            <a:r>
              <a:rPr lang="en-US" sz="3200" b="1" dirty="0">
                <a:solidFill>
                  <a:srgbClr val="ED1C24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24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60899D-1379-4C65-BA85-57F518A246C7}"/>
              </a:ext>
            </a:extLst>
          </p:cNvPr>
          <p:cNvSpPr txBox="1"/>
          <p:nvPr/>
        </p:nvSpPr>
        <p:spPr>
          <a:xfrm>
            <a:off x="905948" y="1033456"/>
            <a:ext cx="10463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Chào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tạm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biệt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các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8432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>
                <a:ln/>
                <a:solidFill>
                  <a:srgbClr val="00B0F0"/>
                </a:solidFill>
                <a:latin typeface="VNI-Avo" pitchFamily="2" charset="0"/>
              </a:rPr>
              <a:t>Kính chuùc quyù thaày coâ giaùo söùc khoûe, haïnh phuùc</a:t>
            </a:r>
            <a:endParaRPr lang="en-US" sz="7200" b="1" dirty="0">
              <a:ln/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" y="0"/>
            <a:ext cx="1218628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9995" y="1589909"/>
            <a:ext cx="11153775" cy="34163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500" b="1" u="sng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13</a:t>
            </a:r>
          </a:p>
          <a:p>
            <a:pPr algn="ctr" defTabSz="685800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PHOØNG, TRAÙNH TAI NAÏN</a:t>
            </a: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TRONG SINH HOAÏT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9383" y="719997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……….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00" y="-494991"/>
            <a:ext cx="8151757" cy="67618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790"/>
            <a:ext cx="3802743" cy="4842185"/>
          </a:xfrm>
          <a:prstGeom prst="rect">
            <a:avLst/>
          </a:prstGeom>
        </p:spPr>
      </p:pic>
      <p:pic>
        <p:nvPicPr>
          <p:cNvPr id="11" name="图片 10" descr="d6cc56ac75d1c6f5a3534dbe8d578e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828" y="3784474"/>
            <a:ext cx="4572000" cy="292608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5797125-4552-4789-80FC-446DE8CA09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99" y="2449902"/>
            <a:ext cx="5900802" cy="153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3B2C4-59A9-4D4A-9BBB-C17EEAD05A55}"/>
              </a:ext>
            </a:extLst>
          </p:cNvPr>
          <p:cNvSpPr txBox="1"/>
          <p:nvPr/>
        </p:nvSpPr>
        <p:spPr>
          <a:xfrm>
            <a:off x="4632956" y="2707121"/>
            <a:ext cx="41296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00" b="1" dirty="0" err="1">
                <a:solidFill>
                  <a:srgbClr val="92278F"/>
                </a:solidFill>
                <a:latin typeface="VNI-Avo" pitchFamily="2" charset="0"/>
              </a:rPr>
              <a:t>Thöïc</a:t>
            </a:r>
            <a:r>
              <a:rPr lang="en-US" sz="5900" b="1" dirty="0">
                <a:solidFill>
                  <a:srgbClr val="92278F"/>
                </a:solidFill>
                <a:latin typeface="VNI-Avo" pitchFamily="2" charset="0"/>
              </a:rPr>
              <a:t> </a:t>
            </a:r>
            <a:r>
              <a:rPr lang="en-US" sz="5900" b="1" dirty="0" err="1">
                <a:solidFill>
                  <a:srgbClr val="92278F"/>
                </a:solidFill>
                <a:latin typeface="VNI-Avo" pitchFamily="2" charset="0"/>
              </a:rPr>
              <a:t>haønh</a:t>
            </a:r>
            <a:endParaRPr lang="en-US" sz="5900" b="1" dirty="0">
              <a:solidFill>
                <a:srgbClr val="92278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0ACF-9DF6-49F2-B136-DD12683B93B4}"/>
              </a:ext>
            </a:extLst>
          </p:cNvPr>
          <p:cNvSpPr txBox="1"/>
          <p:nvPr/>
        </p:nvSpPr>
        <p:spPr>
          <a:xfrm>
            <a:off x="2138289" y="227628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kyõ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khoûi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chaùy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E1E12-35AD-4570-9436-2EA4886BD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24000" r="9530" b="37846"/>
          <a:stretch/>
        </p:blipFill>
        <p:spPr>
          <a:xfrm>
            <a:off x="1790052" y="970257"/>
            <a:ext cx="8611895" cy="56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>
          <a:xfrm>
            <a:off x="0" y="-74405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2926" y="1126776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Thaûo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luaän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nhoùm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4913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0ACF-9DF6-49F2-B136-DD12683B93B4}"/>
              </a:ext>
            </a:extLst>
          </p:cNvPr>
          <p:cNvSpPr txBox="1"/>
          <p:nvPr/>
        </p:nvSpPr>
        <p:spPr>
          <a:xfrm>
            <a:off x="2194560" y="227628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kyõ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khoûi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chaùy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724D8-05CD-4AFF-95E8-F262BB62C13E}"/>
              </a:ext>
            </a:extLst>
          </p:cNvPr>
          <p:cNvSpPr txBox="1"/>
          <p:nvPr/>
        </p:nvSpPr>
        <p:spPr>
          <a:xfrm>
            <a:off x="2016369" y="6045597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Bòt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khaên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nöôùc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leân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mieäng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muõi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4DBD8-7F9D-4F3F-BAF2-C017253AE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4000" r="65273" b="57728"/>
          <a:stretch/>
        </p:blipFill>
        <p:spPr>
          <a:xfrm>
            <a:off x="3023319" y="812403"/>
            <a:ext cx="5092504" cy="4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0ACF-9DF6-49F2-B136-DD12683B93B4}"/>
              </a:ext>
            </a:extLst>
          </p:cNvPr>
          <p:cNvSpPr txBox="1"/>
          <p:nvPr/>
        </p:nvSpPr>
        <p:spPr>
          <a:xfrm>
            <a:off x="2194560" y="227628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kyõ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khoûi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chaùy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724D8-05CD-4AFF-95E8-F262BB62C13E}"/>
              </a:ext>
            </a:extLst>
          </p:cNvPr>
          <p:cNvSpPr txBox="1"/>
          <p:nvPr/>
        </p:nvSpPr>
        <p:spPr>
          <a:xfrm>
            <a:off x="2194560" y="5848209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b.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chuyeån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men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bôø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töôøng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4DBD8-7F9D-4F3F-BAF2-C017253AE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24367" r="37871" b="57361"/>
          <a:stretch/>
        </p:blipFill>
        <p:spPr>
          <a:xfrm>
            <a:off x="3304673" y="717403"/>
            <a:ext cx="5092504" cy="4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0ACF-9DF6-49F2-B136-DD12683B93B4}"/>
              </a:ext>
            </a:extLst>
          </p:cNvPr>
          <p:cNvSpPr txBox="1"/>
          <p:nvPr/>
        </p:nvSpPr>
        <p:spPr>
          <a:xfrm>
            <a:off x="2194560" y="227628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kyõ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khoûi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chaùy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724D8-05CD-4AFF-95E8-F262BB62C13E}"/>
              </a:ext>
            </a:extLst>
          </p:cNvPr>
          <p:cNvSpPr txBox="1"/>
          <p:nvPr/>
        </p:nvSpPr>
        <p:spPr>
          <a:xfrm>
            <a:off x="2683476" y="5905183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Boø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hoaëc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4DBD8-7F9D-4F3F-BAF2-C017253AE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0" t="24123" r="11196" b="57605"/>
          <a:stretch/>
        </p:blipFill>
        <p:spPr>
          <a:xfrm>
            <a:off x="3358725" y="952817"/>
            <a:ext cx="5092504" cy="4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0ACF-9DF6-49F2-B136-DD12683B93B4}"/>
              </a:ext>
            </a:extLst>
          </p:cNvPr>
          <p:cNvSpPr txBox="1"/>
          <p:nvPr/>
        </p:nvSpPr>
        <p:spPr>
          <a:xfrm>
            <a:off x="2194560" y="227628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kyõ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khoûi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chaùy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724D8-05CD-4AFF-95E8-F262BB62C13E}"/>
              </a:ext>
            </a:extLst>
          </p:cNvPr>
          <p:cNvSpPr txBox="1"/>
          <p:nvPr/>
        </p:nvSpPr>
        <p:spPr>
          <a:xfrm>
            <a:off x="304800" y="5874630"/>
            <a:ext cx="11938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Naèm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xuoáng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che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maët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qua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neáu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bò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löûa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4DBD8-7F9D-4F3F-BAF2-C017253AE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43077" r="33453" b="38651"/>
          <a:stretch/>
        </p:blipFill>
        <p:spPr>
          <a:xfrm>
            <a:off x="2194560" y="812403"/>
            <a:ext cx="7061982" cy="4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1478</TotalTime>
  <Words>211</Words>
  <Application>Microsoft Office PowerPoint</Application>
  <PresentationFormat>Widescreen</PresentationFormat>
  <Paragraphs>27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等线</vt:lpstr>
      <vt:lpstr>HP001</vt:lpstr>
      <vt:lpstr>ITC Avant Garde Std Bk</vt:lpstr>
      <vt:lpstr>Times New Roman</vt:lpstr>
      <vt:lpstr>VNI-Avo</vt:lpstr>
      <vt:lpstr>1_Office Theme</vt:lpstr>
      <vt:lpstr>4_Office Theme</vt:lpstr>
      <vt:lpstr>Office 主题​​</vt:lpstr>
      <vt:lpstr>5_Office Theme</vt:lpstr>
      <vt:lpstr>3_Office Theme</vt:lpstr>
      <vt:lpstr>1_Office 主题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Nguyên Nghĩa</cp:lastModifiedBy>
  <cp:revision>239</cp:revision>
  <dcterms:created xsi:type="dcterms:W3CDTF">2020-10-17T01:03:04Z</dcterms:created>
  <dcterms:modified xsi:type="dcterms:W3CDTF">2021-03-27T13:01:43Z</dcterms:modified>
</cp:coreProperties>
</file>